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180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2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Design documentation</a:t>
          </a:r>
          <a:endParaRPr lang="en-IN" sz="13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Face to face communication </a:t>
          </a:r>
          <a:endParaRPr lang="en-IN" sz="1300" kern="120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Self-organising teams</a:t>
          </a:r>
          <a:endParaRPr lang="en-IN" sz="1300" kern="120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Collaboration</a:t>
          </a:r>
          <a:endParaRPr lang="en-IN" sz="1300" kern="120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65360-DAB6-4004-887C-8587EC2050A2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70141-A4EE-471B-97A0-1FABE2CA2D6D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70A71-F3F6-4F84-8FBB-10E59CB13E29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1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1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1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3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3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3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 programming</a:t>
            </a:r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3" y="218364"/>
            <a:ext cx="7467877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996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people working in the same computer.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(efficient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1825625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1825625"/>
            <a:ext cx="6749955" cy="435133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</a:t>
            </a:r>
            <a:r>
              <a:rPr lang="en-US" dirty="0" smtClean="0"/>
              <a:t>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r>
              <a:rPr lang="en-US" dirty="0" smtClean="0"/>
              <a:t>Helps in quality control.</a:t>
            </a:r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581</Words>
  <Application>Microsoft Office PowerPoint</Application>
  <PresentationFormat>Widescreen</PresentationFormat>
  <Paragraphs>212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 Tamrakar</cp:lastModifiedBy>
  <cp:revision>66</cp:revision>
  <dcterms:created xsi:type="dcterms:W3CDTF">2019-12-05T11:22:12Z</dcterms:created>
  <dcterms:modified xsi:type="dcterms:W3CDTF">2019-12-09T09:12:37Z</dcterms:modified>
</cp:coreProperties>
</file>